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9" r:id="rId10"/>
    <p:sldId id="270" r:id="rId11"/>
    <p:sldId id="268" r:id="rId12"/>
    <p:sldId id="266" r:id="rId13"/>
    <p:sldId id="264" r:id="rId14"/>
    <p:sldId id="267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E0322-3619-4482-BA36-22F19ACC4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195810-8E46-4D17-93DE-1F4BCDC14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D6F9CA-7272-4E45-8AC0-FC56A284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899538-2FEC-418D-8B0A-FD05DEBF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9D64C9-AE10-4562-918E-9F77D8F5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A7F97-E5BC-453F-921F-BF17B616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2E98F2-1797-486A-A5F3-4C436EA97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3BDACF-551D-4659-8068-42BE0CA0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D75238-899A-48C1-9441-101282E3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749E55-D1A1-425E-B38F-95087C07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91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65945A-76D5-4E3D-A294-034080157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DF48BD2-58A4-4B85-B0B8-EDC4BF60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6EFE98-6034-429A-9734-D98D56D0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64324D-6037-4BBA-ACA9-20789A14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5B8FAD-19EA-4D38-A5A5-EE4E892A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8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656C7-57FC-49AD-A614-9442CA3A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2A83C0-D0B8-42C3-99FD-FE281A9F0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277A40-65E6-4AD0-AE89-67C6EBA0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B14F51-019C-4942-832D-A5562DDF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93EBF3-7338-4ADE-B86F-64409E42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7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8D05BB-A309-4DF9-A643-BC6BD958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11D74A-B435-4572-91F2-4F744A47D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4DEDF3-8124-4373-9FA1-03AF704B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2EFF8B-27F9-4C18-889A-F2CF85D2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4F3635-9959-4A54-ACED-02020136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9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3400D0-B84A-4A34-A188-3E50D827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CFFD0E-EDD5-4B20-9BEE-6CF57DEE4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956DC1-0147-4E65-88F5-8A2687E70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251393-0C5A-4427-9714-B26E2560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6C55DA-87B2-481F-95DF-33CCE087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6EDC43-2012-4103-B29F-9A506B1A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96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A1E93-FF36-4179-9BB9-E5A25811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E92366-4BD0-40CB-89D7-F0D3F990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943F9E-D87A-4C8B-8972-187895122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19388B6-BC79-4873-BDCA-7411C822D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7E22B78-068C-4760-965B-7DDF63B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E1F80C-20C2-40B4-9A50-05A1F00F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24C7D1A-EB3A-44F6-BCC1-2F251C20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A6BE428-6679-4415-8CBE-699CDD9A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41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361C94-79AA-4203-BAED-F5535F0E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2AD436E-B573-4390-A762-59007263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79EC842-7BEE-4A2C-BBA5-BF431158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CC16DB-0BEE-4CD2-87BF-E3077E90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85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E50D2E-C7AF-457D-9310-50B4303A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A0195CB-ED7C-471B-ACE8-A7C0372E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0C9CE0-C0C7-44A1-B061-A6406194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53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9ADFF3-7FB2-4FF9-95D2-C6A4FDA1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2358A4-1710-4A8C-922E-176B1153A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4A1FD8-F401-4714-9F99-5E5ACC56B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D3AB67-7712-45D3-9BFA-29EA5C15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1ABA66-E86C-4B2F-9FFB-A1379F3C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FAE394-F314-45C8-877F-60E18F64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9410A5-D733-4853-B3A1-5B69AE24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D190D98-AFD1-44F4-BE07-E24C150F7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F756DE-80B2-4CC1-A963-F9A8A63B0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AB3406-022D-4AB3-91F1-92777404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2B5040-9074-499F-A439-83608EED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46C787-877B-4CE2-BB86-469CA615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24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1C0236F-AC5C-45EE-A6B7-38808F83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7900B0-C563-40FC-B626-D5472C2B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A8D9F4-F7EC-4E3F-A8DC-E6770DA1A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3FD-ADA0-43EB-BDFD-C27D2439CB8E}" type="datetimeFigureOut">
              <a:rPr lang="pl-PL" smtClean="0"/>
              <a:t>22.06.2018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056142-5E38-4CED-86E8-53D078EB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77CE43-0706-40BB-8F09-1616BC351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B853-27DA-42FD-9115-EAEAD0E7FB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4B51D1-C0AE-4294-92BB-B58CA5BAF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Niepłacenie alimentów - perspektywa socjologiczna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C4E77E-22AF-40C0-91CA-B69604E40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Z pamiętnika komornika, </a:t>
            </a:r>
          </a:p>
          <a:p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czyli jak to wygląda z bliska</a:t>
            </a:r>
          </a:p>
        </p:txBody>
      </p:sp>
    </p:spTree>
    <p:extLst>
      <p:ext uri="{BB962C8B-B14F-4D97-AF65-F5344CB8AC3E}">
        <p14:creationId xmlns:p14="http://schemas.microsoft.com/office/powerpoint/2010/main" val="117906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rzecznik praw obywatelskich">
            <a:extLst>
              <a:ext uri="{FF2B5EF4-FFF2-40B4-BE49-F238E27FC236}">
                <a16:creationId xmlns:a16="http://schemas.microsoft.com/office/drawing/2014/main" id="{2719CCC4-DB60-481D-8521-ABCBE0C4D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b="80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6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9DAABFB-395B-4F33-9EC5-1BCDC189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118557"/>
            <a:ext cx="5294716" cy="262088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F58EE92F-9411-46AD-A7B6-BD0C2965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12" y="643467"/>
            <a:ext cx="50975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5ADEAC85-43E0-4464-B25C-E39CFA265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23323"/>
            <a:ext cx="8574259" cy="6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5719345-37BE-4D88-AFFA-F3997A6B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7" y="1350498"/>
            <a:ext cx="11968489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cwaniak">
            <a:extLst>
              <a:ext uri="{FF2B5EF4-FFF2-40B4-BE49-F238E27FC236}">
                <a16:creationId xmlns:a16="http://schemas.microsoft.com/office/drawing/2014/main" id="{9FF73926-E33C-41EF-92B7-109CB5B1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28" y="643466"/>
            <a:ext cx="735454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4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dobny obraz">
            <a:extLst>
              <a:ext uri="{FF2B5EF4-FFF2-40B4-BE49-F238E27FC236}">
                <a16:creationId xmlns:a16="http://schemas.microsoft.com/office/drawing/2014/main" id="{36F14CF2-CDD7-4AED-A9BE-4D5B29A8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40" y="643466"/>
            <a:ext cx="990412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7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8FD1231-EC73-44AA-B05D-D16689B6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4E5C3-3EE3-454F-BB55-49746A710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389"/>
            <a:ext cx="9144000" cy="2387600"/>
          </a:xfrm>
        </p:spPr>
        <p:txBody>
          <a:bodyPr>
            <a:normAutofit/>
          </a:bodyPr>
          <a:lstStyle/>
          <a:p>
            <a:r>
              <a:rPr lang="pl-PL" sz="8800" dirty="0">
                <a:solidFill>
                  <a:schemeClr val="accent1">
                    <a:lumMod val="50000"/>
                  </a:schemeClr>
                </a:solidFill>
              </a:rPr>
              <a:t>1.000.000</a:t>
            </a:r>
          </a:p>
        </p:txBody>
      </p:sp>
    </p:spTree>
    <p:extLst>
      <p:ext uri="{BB962C8B-B14F-4D97-AF65-F5344CB8AC3E}">
        <p14:creationId xmlns:p14="http://schemas.microsoft.com/office/powerpoint/2010/main" val="6570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4E5C3-3EE3-454F-BB55-49746A710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69287" cy="2495480"/>
          </a:xfrm>
        </p:spPr>
        <p:txBody>
          <a:bodyPr>
            <a:normAutofit/>
          </a:bodyPr>
          <a:lstStyle/>
          <a:p>
            <a:r>
              <a:rPr lang="pl-PL" sz="7600" dirty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pl-PL" sz="7600" dirty="0" err="1">
                <a:solidFill>
                  <a:schemeClr val="accent1">
                    <a:lumMod val="50000"/>
                  </a:schemeClr>
                </a:solidFill>
              </a:rPr>
              <a:t>Atymczasemwterenie</a:t>
            </a:r>
            <a:endParaRPr lang="pl-PL" sz="7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3856BC89-FDD0-4FEA-89EA-6A13AB93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7509" y="885011"/>
            <a:ext cx="6858000" cy="50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0DDF711E-D2EC-4630-BC9A-E3AB2BB5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03" y="0"/>
            <a:ext cx="4876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1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książka&#10;&#10;Opis wygenerowany przy bardzo wysokim poziomie pewności">
            <a:extLst>
              <a:ext uri="{FF2B5EF4-FFF2-40B4-BE49-F238E27FC236}">
                <a16:creationId xmlns:a16="http://schemas.microsoft.com/office/drawing/2014/main" id="{20DE52CE-324C-4ACA-9BB8-FBDB6D517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6" y="0"/>
            <a:ext cx="10528342" cy="74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58AC04E2-4BBE-4EB8-95AD-477FC186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556592"/>
            <a:ext cx="10460805" cy="61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DDB8C4-135E-46F6-BB56-5C35BE88D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70" y="0"/>
            <a:ext cx="4753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4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</Words>
  <Application>Microsoft Office PowerPoint</Application>
  <PresentationFormat>Panoramiczny</PresentationFormat>
  <Paragraphs>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Niepłacenie alimentów - perspektywa socjologiczna </vt:lpstr>
      <vt:lpstr>Prezentacja programu PowerPoint</vt:lpstr>
      <vt:lpstr>1.000.000</vt:lpstr>
      <vt:lpstr>#Atymczasemwterenie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Niepłacenie alimentów - perspektywa socjologiczna</dc:title>
  <dc:creator>Michał</dc:creator>
  <cp:lastModifiedBy>Michał</cp:lastModifiedBy>
  <cp:revision>9</cp:revision>
  <dcterms:created xsi:type="dcterms:W3CDTF">2018-06-22T12:10:16Z</dcterms:created>
  <dcterms:modified xsi:type="dcterms:W3CDTF">2018-06-22T13:17:03Z</dcterms:modified>
</cp:coreProperties>
</file>